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6" r:id="rId2"/>
  </p:sldIdLst>
  <p:sldSz cx="10691813" cy="7559675"/>
  <p:notesSz cx="6858000" cy="9144000"/>
  <p:embeddedFontLst>
    <p:embeddedFont>
      <p:font typeface="Calibri" panose="020F0502020204030204" pitchFamily="34" charset="0"/>
      <p:regular r:id="rId3"/>
      <p:bold r:id="rId4"/>
      <p:italic r:id="rId5"/>
      <p:boldItalic r:id="rId6"/>
    </p:embeddedFont>
    <p:embeddedFont>
      <p:font typeface="Calibri Light" panose="020F0302020204030204" pitchFamily="34" charset="0"/>
      <p:regular r:id="rId7"/>
      <p:italic r:id="rId8"/>
    </p:embeddedFont>
    <p:embeddedFont>
      <p:font typeface="Consolas" panose="020B0609020204030204" pitchFamily="49" charset="0"/>
      <p:regular r:id="rId9"/>
      <p:bold r:id="rId10"/>
      <p:italic r:id="rId11"/>
      <p:boldItalic r:id="rId12"/>
    </p:embeddedFont>
    <p:embeddedFont>
      <p:font typeface="Mikhak-DS2-FD Regular" panose="020B0604020202020204" charset="-78"/>
      <p:regular r:id="rId13"/>
    </p:embeddedFont>
    <p:embeddedFont>
      <p:font typeface="Vazirmatn FD" panose="020B0604020202020204" charset="-78"/>
      <p:regular r:id="rId14"/>
      <p:bold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973F"/>
    <a:srgbClr val="148335"/>
    <a:srgbClr val="E5DDD5"/>
    <a:srgbClr val="1FC7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14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theme" Target="theme/theme1.xml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font" Target="fonts/font13.fntdata"/><Relationship Id="rId10" Type="http://schemas.openxmlformats.org/officeDocument/2006/relationships/font" Target="fonts/font8.fntdata"/><Relationship Id="rId19" Type="http://schemas.openxmlformats.org/officeDocument/2006/relationships/tableStyles" Target="tableStyles.xml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1886" y="1237197"/>
            <a:ext cx="9088041" cy="2631887"/>
          </a:xfrm>
        </p:spPr>
        <p:txBody>
          <a:bodyPr anchor="b"/>
          <a:lstStyle>
            <a:lvl1pPr algn="ctr"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36477" y="3970580"/>
            <a:ext cx="8018860" cy="1825171"/>
          </a:xfrm>
        </p:spPr>
        <p:txBody>
          <a:bodyPr/>
          <a:lstStyle>
            <a:lvl1pPr marL="0" indent="0" algn="ctr">
              <a:buNone/>
              <a:defRPr sz="2646"/>
            </a:lvl1pPr>
            <a:lvl2pPr marL="503972" indent="0" algn="ctr">
              <a:buNone/>
              <a:defRPr sz="2205"/>
            </a:lvl2pPr>
            <a:lvl3pPr marL="1007943" indent="0" algn="ctr">
              <a:buNone/>
              <a:defRPr sz="1984"/>
            </a:lvl3pPr>
            <a:lvl4pPr marL="1511915" indent="0" algn="ctr">
              <a:buNone/>
              <a:defRPr sz="1764"/>
            </a:lvl4pPr>
            <a:lvl5pPr marL="2015886" indent="0" algn="ctr">
              <a:buNone/>
              <a:defRPr sz="1764"/>
            </a:lvl5pPr>
            <a:lvl6pPr marL="2519858" indent="0" algn="ctr">
              <a:buNone/>
              <a:defRPr sz="1764"/>
            </a:lvl6pPr>
            <a:lvl7pPr marL="3023829" indent="0" algn="ctr">
              <a:buNone/>
              <a:defRPr sz="1764"/>
            </a:lvl7pPr>
            <a:lvl8pPr marL="3527801" indent="0" algn="ctr">
              <a:buNone/>
              <a:defRPr sz="1764"/>
            </a:lvl8pPr>
            <a:lvl9pPr marL="4031772" indent="0" algn="ctr">
              <a:buNone/>
              <a:defRPr sz="176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94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77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51329" y="402483"/>
            <a:ext cx="2305422" cy="64064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5063" y="402483"/>
            <a:ext cx="6782619" cy="6406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593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62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494" y="1884671"/>
            <a:ext cx="9221689" cy="3144614"/>
          </a:xfrm>
        </p:spPr>
        <p:txBody>
          <a:bodyPr anchor="b"/>
          <a:lstStyle>
            <a:lvl1pPr>
              <a:defRPr sz="661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9494" y="5059035"/>
            <a:ext cx="9221689" cy="1653678"/>
          </a:xfrm>
        </p:spPr>
        <p:txBody>
          <a:bodyPr/>
          <a:lstStyle>
            <a:lvl1pPr marL="0" indent="0">
              <a:buNone/>
              <a:defRPr sz="2646">
                <a:solidFill>
                  <a:schemeClr val="tx1"/>
                </a:solidFill>
              </a:defRPr>
            </a:lvl1pPr>
            <a:lvl2pPr marL="503972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6311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35062" y="2012414"/>
            <a:ext cx="4544021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12730" y="2012414"/>
            <a:ext cx="4544021" cy="479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96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402484"/>
            <a:ext cx="9221689" cy="146118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1853171"/>
            <a:ext cx="4523137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6456" y="2761381"/>
            <a:ext cx="4523137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12731" y="1853171"/>
            <a:ext cx="4545413" cy="908210"/>
          </a:xfrm>
        </p:spPr>
        <p:txBody>
          <a:bodyPr anchor="b"/>
          <a:lstStyle>
            <a:lvl1pPr marL="0" indent="0">
              <a:buNone/>
              <a:defRPr sz="2646" b="1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12731" y="2761381"/>
            <a:ext cx="4545413" cy="4061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154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26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74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5413" y="1088455"/>
            <a:ext cx="5412730" cy="5372269"/>
          </a:xfrm>
        </p:spPr>
        <p:txBody>
          <a:bodyPr/>
          <a:lstStyle>
            <a:lvl1pPr>
              <a:defRPr sz="3527"/>
            </a:lvl1pPr>
            <a:lvl2pPr>
              <a:defRPr sz="3086"/>
            </a:lvl2pPr>
            <a:lvl3pPr>
              <a:defRPr sz="2646"/>
            </a:lvl3pPr>
            <a:lvl4pPr>
              <a:defRPr sz="2205"/>
            </a:lvl4pPr>
            <a:lvl5pPr>
              <a:defRPr sz="2205"/>
            </a:lvl5pPr>
            <a:lvl6pPr>
              <a:defRPr sz="2205"/>
            </a:lvl6pPr>
            <a:lvl7pPr>
              <a:defRPr sz="2205"/>
            </a:lvl7pPr>
            <a:lvl8pPr>
              <a:defRPr sz="2205"/>
            </a:lvl8pPr>
            <a:lvl9pPr>
              <a:defRPr sz="220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51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5" y="503978"/>
            <a:ext cx="3448388" cy="1763924"/>
          </a:xfrm>
        </p:spPr>
        <p:txBody>
          <a:bodyPr anchor="b"/>
          <a:lstStyle>
            <a:lvl1pPr>
              <a:defRPr sz="35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5413" y="1088455"/>
            <a:ext cx="5412730" cy="5372269"/>
          </a:xfrm>
        </p:spPr>
        <p:txBody>
          <a:bodyPr anchor="t"/>
          <a:lstStyle>
            <a:lvl1pPr marL="0" indent="0">
              <a:buNone/>
              <a:defRPr sz="3527"/>
            </a:lvl1pPr>
            <a:lvl2pPr marL="503972" indent="0">
              <a:buNone/>
              <a:defRPr sz="3086"/>
            </a:lvl2pPr>
            <a:lvl3pPr marL="1007943" indent="0">
              <a:buNone/>
              <a:defRPr sz="2646"/>
            </a:lvl3pPr>
            <a:lvl4pPr marL="1511915" indent="0">
              <a:buNone/>
              <a:defRPr sz="2205"/>
            </a:lvl4pPr>
            <a:lvl5pPr marL="2015886" indent="0">
              <a:buNone/>
              <a:defRPr sz="2205"/>
            </a:lvl5pPr>
            <a:lvl6pPr marL="2519858" indent="0">
              <a:buNone/>
              <a:defRPr sz="2205"/>
            </a:lvl6pPr>
            <a:lvl7pPr marL="3023829" indent="0">
              <a:buNone/>
              <a:defRPr sz="2205"/>
            </a:lvl7pPr>
            <a:lvl8pPr marL="3527801" indent="0">
              <a:buNone/>
              <a:defRPr sz="2205"/>
            </a:lvl8pPr>
            <a:lvl9pPr marL="4031772" indent="0">
              <a:buNone/>
              <a:defRPr sz="220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6455" y="2267902"/>
            <a:ext cx="3448388" cy="4201570"/>
          </a:xfrm>
        </p:spPr>
        <p:txBody>
          <a:bodyPr/>
          <a:lstStyle>
            <a:lvl1pPr marL="0" indent="0">
              <a:buNone/>
              <a:defRPr sz="1764"/>
            </a:lvl1pPr>
            <a:lvl2pPr marL="503972" indent="0">
              <a:buNone/>
              <a:defRPr sz="1543"/>
            </a:lvl2pPr>
            <a:lvl3pPr marL="1007943" indent="0">
              <a:buNone/>
              <a:defRPr sz="1323"/>
            </a:lvl3pPr>
            <a:lvl4pPr marL="1511915" indent="0">
              <a:buNone/>
              <a:defRPr sz="1102"/>
            </a:lvl4pPr>
            <a:lvl5pPr marL="2015886" indent="0">
              <a:buNone/>
              <a:defRPr sz="1102"/>
            </a:lvl5pPr>
            <a:lvl6pPr marL="2519858" indent="0">
              <a:buNone/>
              <a:defRPr sz="1102"/>
            </a:lvl6pPr>
            <a:lvl7pPr marL="3023829" indent="0">
              <a:buNone/>
              <a:defRPr sz="1102"/>
            </a:lvl7pPr>
            <a:lvl8pPr marL="3527801" indent="0">
              <a:buNone/>
              <a:defRPr sz="1102"/>
            </a:lvl8pPr>
            <a:lvl9pPr marL="4031772" indent="0">
              <a:buNone/>
              <a:defRPr sz="1102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74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35062" y="402484"/>
            <a:ext cx="9221689" cy="146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5062" y="2012414"/>
            <a:ext cx="9221689" cy="47965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5062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DC06C2-7DBC-4F52-9B39-8D808E2DB5D5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663" y="7006700"/>
            <a:ext cx="360848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51093" y="7006700"/>
            <a:ext cx="240565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8DC80-B978-489B-B78A-A49223FC4E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465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7943" rtl="0" eaLnBrk="1" latinLnBrk="0" hangingPunct="1">
        <a:lnSpc>
          <a:spcPct val="90000"/>
        </a:lnSpc>
        <a:spcBef>
          <a:spcPct val="0"/>
        </a:spcBef>
        <a:buNone/>
        <a:defRPr sz="48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986" indent="-251986" algn="l" defTabSz="1007943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086" kern="1200">
          <a:solidFill>
            <a:schemeClr val="tx1"/>
          </a:solidFill>
          <a:latin typeface="+mn-lt"/>
          <a:ea typeface="+mn-ea"/>
          <a:cs typeface="+mn-cs"/>
        </a:defRPr>
      </a:lvl1pPr>
      <a:lvl2pPr marL="75595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646" kern="1200">
          <a:solidFill>
            <a:schemeClr val="tx1"/>
          </a:solidFill>
          <a:latin typeface="+mn-lt"/>
          <a:ea typeface="+mn-ea"/>
          <a:cs typeface="+mn-cs"/>
        </a:defRPr>
      </a:lvl2pPr>
      <a:lvl3pPr marL="1259929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3pPr>
      <a:lvl4pPr marL="1763900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267872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771844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275815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779787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283758" indent="-251986" algn="l" defTabSz="1007943" rtl="0" eaLnBrk="1" latinLnBrk="0" hangingPunct="1">
        <a:lnSpc>
          <a:spcPct val="90000"/>
        </a:lnSpc>
        <a:spcBef>
          <a:spcPts val="551"/>
        </a:spcBef>
        <a:buFont typeface="Arial" panose="020B0604020202020204" pitchFamily="34" charset="0"/>
        <a:buChar char="•"/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1007943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30A14EFB-F4EA-4330-A1BB-728D12A1EC40}"/>
              </a:ext>
            </a:extLst>
          </p:cNvPr>
          <p:cNvSpPr txBox="1"/>
          <p:nvPr/>
        </p:nvSpPr>
        <p:spPr>
          <a:xfrm>
            <a:off x="896826" y="5452759"/>
            <a:ext cx="1988045" cy="9642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en-US" sz="1295" dirty="0">
                <a:latin typeface="Vazirmatn FD" pitchFamily="2" charset="-78"/>
                <a:cs typeface="Vazirmatn FD" pitchFamily="2" charset="-78"/>
              </a:rPr>
              <a:t>{{signatory}}</a:t>
            </a:r>
            <a:endParaRPr lang="fa-IR" sz="1295" dirty="0">
              <a:latin typeface="Vazirmatn FD" pitchFamily="2" charset="-78"/>
              <a:cs typeface="Vazirmatn FD" pitchFamily="2" charset="-78"/>
            </a:endParaRPr>
          </a:p>
          <a:p>
            <a:pPr algn="ctr" rtl="1">
              <a:lnSpc>
                <a:spcPct val="150000"/>
              </a:lnSpc>
            </a:pPr>
            <a:r>
              <a:rPr lang="en-US" sz="1295" dirty="0">
                <a:latin typeface="Vazirmatn FD" pitchFamily="2" charset="-78"/>
                <a:cs typeface="Vazirmatn FD" pitchFamily="2" charset="-78"/>
              </a:rPr>
              <a:t>{{position}}</a:t>
            </a:r>
            <a:endParaRPr lang="fa-IR" sz="1295" dirty="0">
              <a:latin typeface="Vazirmatn FD" pitchFamily="2" charset="-78"/>
              <a:cs typeface="Vazirmatn FD" pitchFamily="2" charset="-78"/>
            </a:endParaRPr>
          </a:p>
          <a:p>
            <a:pPr algn="ctr" rtl="1">
              <a:lnSpc>
                <a:spcPct val="150000"/>
              </a:lnSpc>
            </a:pPr>
            <a:r>
              <a:rPr lang="fa-IR" sz="1295" dirty="0">
                <a:latin typeface="Vazirmatn FD" pitchFamily="2" charset="-78"/>
                <a:cs typeface="Vazirmatn FD" pitchFamily="2" charset="-78"/>
              </a:rPr>
              <a:t>مجتمع آموزش عالی ﻻرستان</a:t>
            </a:r>
            <a:endParaRPr lang="en-US" sz="1295" dirty="0">
              <a:latin typeface="Vazirmatn FD" pitchFamily="2" charset="-78"/>
              <a:cs typeface="Vazirmatn FD" pitchFamily="2" charset="-78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E85F13F-1F0B-4165-8A69-676E9936AF41}"/>
              </a:ext>
            </a:extLst>
          </p:cNvPr>
          <p:cNvSpPr/>
          <p:nvPr/>
        </p:nvSpPr>
        <p:spPr>
          <a:xfrm rot="5400000">
            <a:off x="6398175" y="3266110"/>
            <a:ext cx="7559818" cy="1027456"/>
          </a:xfrm>
          <a:prstGeom prst="rect">
            <a:avLst/>
          </a:prstGeom>
          <a:pattFill prst="wdUpDiag">
            <a:fgClr>
              <a:srgbClr val="148335"/>
            </a:fgClr>
            <a:bgClr>
              <a:srgbClr val="16973F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5">
              <a:latin typeface="Mikhak-DS2-FD Regular" pitchFamily="2" charset="-78"/>
              <a:cs typeface="Mikhak-DS2-FD Regular" pitchFamily="2" charset="-78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3696AD08-7881-4CC0-B58F-E35FD250CA40}"/>
              </a:ext>
            </a:extLst>
          </p:cNvPr>
          <p:cNvSpPr/>
          <p:nvPr/>
        </p:nvSpPr>
        <p:spPr>
          <a:xfrm>
            <a:off x="6444115" y="-143"/>
            <a:ext cx="3796981" cy="7559818"/>
          </a:xfrm>
          <a:prstGeom prst="roundRect">
            <a:avLst>
              <a:gd name="adj" fmla="val 1016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5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ACAE588-7ED3-435F-818E-EAF39B16A530}"/>
              </a:ext>
            </a:extLst>
          </p:cNvPr>
          <p:cNvSpPr/>
          <p:nvPr/>
        </p:nvSpPr>
        <p:spPr>
          <a:xfrm rot="5400000">
            <a:off x="516453" y="83703"/>
            <a:ext cx="957912" cy="1990818"/>
          </a:xfrm>
          <a:custGeom>
            <a:avLst/>
            <a:gdLst>
              <a:gd name="connsiteX0" fmla="*/ 0 w 957912"/>
              <a:gd name="connsiteY0" fmla="*/ 1990818 h 1990818"/>
              <a:gd name="connsiteX1" fmla="*/ 0 w 957912"/>
              <a:gd name="connsiteY1" fmla="*/ 174168 h 1990818"/>
              <a:gd name="connsiteX2" fmla="*/ 174168 w 957912"/>
              <a:gd name="connsiteY2" fmla="*/ 0 h 1990818"/>
              <a:gd name="connsiteX3" fmla="*/ 783744 w 957912"/>
              <a:gd name="connsiteY3" fmla="*/ 0 h 1990818"/>
              <a:gd name="connsiteX4" fmla="*/ 957912 w 957912"/>
              <a:gd name="connsiteY4" fmla="*/ 174168 h 1990818"/>
              <a:gd name="connsiteX5" fmla="*/ 957912 w 957912"/>
              <a:gd name="connsiteY5" fmla="*/ 1990818 h 1990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7912" h="1990818">
                <a:moveTo>
                  <a:pt x="0" y="1990818"/>
                </a:moveTo>
                <a:lnTo>
                  <a:pt x="0" y="174168"/>
                </a:lnTo>
                <a:cubicBezTo>
                  <a:pt x="0" y="77978"/>
                  <a:pt x="77978" y="0"/>
                  <a:pt x="174168" y="0"/>
                </a:cubicBezTo>
                <a:lnTo>
                  <a:pt x="783744" y="0"/>
                </a:lnTo>
                <a:cubicBezTo>
                  <a:pt x="879934" y="0"/>
                  <a:pt x="957912" y="77978"/>
                  <a:pt x="957912" y="174168"/>
                </a:cubicBezTo>
                <a:lnTo>
                  <a:pt x="957912" y="1990818"/>
                </a:lnTo>
                <a:close/>
              </a:path>
            </a:pathLst>
          </a:custGeom>
          <a:pattFill prst="dkUpDiag">
            <a:fgClr>
              <a:srgbClr val="148335"/>
            </a:fgClr>
            <a:bgClr>
              <a:srgbClr val="16973F"/>
            </a:bgClr>
          </a:patt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2115">
              <a:latin typeface="Vazirmatn FD" pitchFamily="2" charset="-78"/>
              <a:cs typeface="Vazirmatn FD" pitchFamily="2" charset="-78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54C820-BE15-444B-B501-DB328EA1374C}"/>
              </a:ext>
            </a:extLst>
          </p:cNvPr>
          <p:cNvPicPr/>
          <p:nvPr/>
        </p:nvPicPr>
        <p:blipFill>
          <a:blip r:embed="rId2">
            <a:alphaModFix amt="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2666" y="1003733"/>
            <a:ext cx="5189915" cy="608472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E18E82C-7AFA-4BB3-A440-2094729BAECE}"/>
              </a:ext>
            </a:extLst>
          </p:cNvPr>
          <p:cNvSpPr/>
          <p:nvPr/>
        </p:nvSpPr>
        <p:spPr>
          <a:xfrm>
            <a:off x="-1" y="85687"/>
            <a:ext cx="10248053" cy="19053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15">
              <a:latin typeface="Mikhak-DS2-FD Regular" pitchFamily="2" charset="-78"/>
              <a:cs typeface="Mikhak-DS2-FD Regular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5B29C1-389F-44E1-B056-C82A1301F31C}"/>
              </a:ext>
            </a:extLst>
          </p:cNvPr>
          <p:cNvSpPr txBox="1"/>
          <p:nvPr/>
        </p:nvSpPr>
        <p:spPr>
          <a:xfrm>
            <a:off x="413672" y="2516154"/>
            <a:ext cx="9527907" cy="16205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4485" algn="just" rtl="1">
              <a:lnSpc>
                <a:spcPct val="200000"/>
              </a:lnSpc>
            </a:pPr>
            <a:r>
              <a:rPr lang="fa-IR" sz="1727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گواهی می شود:</a:t>
            </a:r>
            <a:endParaRPr lang="en-US" sz="1727" dirty="0">
              <a:latin typeface="Vazirmatn FD" pitchFamily="2" charset="-78"/>
              <a:ea typeface="Times New Roman" panose="02020603050405020304" pitchFamily="18" charset="0"/>
              <a:cs typeface="Vazirmatn FD" pitchFamily="2" charset="-78"/>
            </a:endParaRPr>
          </a:p>
          <a:p>
            <a:pPr marL="164485" algn="just" rtl="1">
              <a:lnSpc>
                <a:spcPct val="200000"/>
              </a:lnSpc>
            </a:pPr>
            <a:r>
              <a:rPr lang="en-US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{{gender}}</a:t>
            </a:r>
            <a:r>
              <a:rPr lang="fa-IR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 </a:t>
            </a:r>
            <a:r>
              <a:rPr lang="en-US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{{name}}</a:t>
            </a:r>
            <a:r>
              <a:rPr lang="fa-IR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 به شماره ملی </a:t>
            </a:r>
            <a:r>
              <a:rPr lang="en-US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{{national}}</a:t>
            </a:r>
            <a:r>
              <a:rPr lang="fa-IR" sz="1727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 در دوره </a:t>
            </a:r>
            <a:r>
              <a:rPr lang="en-US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{{course}}</a:t>
            </a:r>
            <a:r>
              <a:rPr lang="fa-IR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 </a:t>
            </a:r>
            <a:r>
              <a:rPr lang="fa-IR" sz="1727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که توسط </a:t>
            </a:r>
            <a:r>
              <a:rPr lang="en-US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{{org}}</a:t>
            </a:r>
            <a:r>
              <a:rPr lang="fa-IR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 </a:t>
            </a:r>
            <a:r>
              <a:rPr lang="fa-IR" sz="1727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مجتمع آموزش عالی لارستان</a:t>
            </a:r>
            <a:r>
              <a:rPr lang="fa-IR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 در تاریخ </a:t>
            </a:r>
            <a:r>
              <a:rPr lang="en-US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{{date}}</a:t>
            </a:r>
            <a:r>
              <a:rPr lang="fa-IR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 به مدت </a:t>
            </a:r>
            <a:r>
              <a:rPr lang="en-US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{{time}}</a:t>
            </a:r>
            <a:r>
              <a:rPr lang="fa-IR" sz="1727" b="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 ساعت</a:t>
            </a:r>
            <a:r>
              <a:rPr lang="fa-IR" sz="1727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rPr>
              <a:t> برگزار گردید، شرکت نموده است.   </a:t>
            </a:r>
            <a:endParaRPr lang="en-US" sz="1727" dirty="0">
              <a:latin typeface="Vazirmatn FD" pitchFamily="2" charset="-78"/>
              <a:ea typeface="Times New Roman" panose="02020603050405020304" pitchFamily="18" charset="0"/>
              <a:cs typeface="Vazirmatn FD" pitchFamily="2" charset="-7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C438F0-A567-4001-92C0-4D3482157FA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2775" y="356611"/>
            <a:ext cx="1283018" cy="13981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B8310DE-BD7C-4A03-8DE9-9165825A254A}"/>
              </a:ext>
            </a:extLst>
          </p:cNvPr>
          <p:cNvGrpSpPr/>
          <p:nvPr/>
        </p:nvGrpSpPr>
        <p:grpSpPr>
          <a:xfrm>
            <a:off x="3712640" y="736925"/>
            <a:ext cx="2929968" cy="1069314"/>
            <a:chOff x="3439774" y="269934"/>
            <a:chExt cx="2714625" cy="990723"/>
          </a:xfrm>
        </p:grpSpPr>
        <p:sp>
          <p:nvSpPr>
            <p:cNvPr id="10" name="Text Box 5">
              <a:extLst>
                <a:ext uri="{FF2B5EF4-FFF2-40B4-BE49-F238E27FC236}">
                  <a16:creationId xmlns:a16="http://schemas.microsoft.com/office/drawing/2014/main" id="{C63ACCFE-1B19-4F14-BF28-890EA46211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82725" y="269934"/>
              <a:ext cx="1228725" cy="466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98694" tIns="49347" rIns="98694" bIns="49347" anchor="t" anchorCtr="0" upright="1">
              <a:noAutofit/>
            </a:bodyPr>
            <a:lstStyle/>
            <a:p>
              <a:pPr algn="ctr" rtl="1"/>
              <a:r>
                <a:rPr lang="fa-IR" sz="1295" b="1" dirty="0">
                  <a:latin typeface="Vazirmatn FD" pitchFamily="2" charset="-78"/>
                  <a:ea typeface="Times New Roman" panose="02020603050405020304" pitchFamily="18" charset="0"/>
                  <a:cs typeface="Vazirmatn FD" pitchFamily="2" charset="-78"/>
                </a:rPr>
                <a:t>بسمه تعالی</a:t>
              </a:r>
              <a:endParaRPr lang="en-US" sz="1511" dirty="0">
                <a:latin typeface="Vazirmatn FD" pitchFamily="2" charset="-78"/>
                <a:ea typeface="Times New Roman" panose="02020603050405020304" pitchFamily="18" charset="0"/>
                <a:cs typeface="Vazirmatn FD" pitchFamily="2" charset="-78"/>
              </a:endParaRPr>
            </a:p>
          </p:txBody>
        </p:sp>
        <p:sp>
          <p:nvSpPr>
            <p:cNvPr id="11" name="Text Box 7">
              <a:extLst>
                <a:ext uri="{FF2B5EF4-FFF2-40B4-BE49-F238E27FC236}">
                  <a16:creationId xmlns:a16="http://schemas.microsoft.com/office/drawing/2014/main" id="{1A1D616B-3A9F-4721-ACD8-1104B88005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39774" y="603432"/>
              <a:ext cx="2714625" cy="657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0" vert="horz" wrap="square" lIns="98694" tIns="49347" rIns="98694" bIns="49347" anchor="t" anchorCtr="0" upright="1">
              <a:noAutofit/>
            </a:bodyPr>
            <a:lstStyle>
              <a:defPPr>
                <a:defRPr lang="en-US"/>
              </a:defPPr>
              <a:lvl1pPr marR="0" algn="ctr" rtl="1">
                <a:spcBef>
                  <a:spcPts val="0"/>
                </a:spcBef>
                <a:spcAft>
                  <a:spcPts val="0"/>
                </a:spcAft>
                <a:defRPr sz="1100" b="1">
                  <a:effectLst/>
                  <a:latin typeface="Estedad-FD SemiBold" pitchFamily="2" charset="-78"/>
                  <a:ea typeface="Times New Roman" panose="02020603050405020304" pitchFamily="18" charset="0"/>
                  <a:cs typeface="Estedad-FD SemiBold" pitchFamily="2" charset="-78"/>
                </a:defRPr>
              </a:lvl1pPr>
            </a:lstStyle>
            <a:p>
              <a:r>
                <a:rPr lang="fa-IR" sz="1511" dirty="0">
                  <a:latin typeface="Vazirmatn FD" pitchFamily="2" charset="-78"/>
                  <a:cs typeface="Vazirmatn FD" pitchFamily="2" charset="-78"/>
                </a:rPr>
                <a:t>     گواهی شرکت در  دوره آموزشی</a:t>
              </a:r>
              <a:endParaRPr lang="en-US" sz="1511" dirty="0">
                <a:latin typeface="Vazirmatn FD" pitchFamily="2" charset="-78"/>
                <a:cs typeface="Vazirmatn FD" pitchFamily="2" charset="-78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2DB79C77-A0A7-42F7-93D6-F547F52EE1B4}"/>
              </a:ext>
            </a:extLst>
          </p:cNvPr>
          <p:cNvSpPr txBox="1"/>
          <p:nvPr/>
        </p:nvSpPr>
        <p:spPr>
          <a:xfrm>
            <a:off x="10320624" y="1271582"/>
            <a:ext cx="317459" cy="5181417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en-US" sz="863" dirty="0">
                <a:solidFill>
                  <a:srgbClr val="1FC74F"/>
                </a:solidFill>
                <a:latin typeface="Consolas" panose="020B0609020204030204" pitchFamily="49" charset="0"/>
                <a:cs typeface="Mikhak-DS2-FD Regular" pitchFamily="2" charset="-78"/>
              </a:rPr>
              <a:t>{{unique}}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116705-4FF7-44E5-B143-8437F7CF42ED}"/>
              </a:ext>
            </a:extLst>
          </p:cNvPr>
          <p:cNvSpPr txBox="1"/>
          <p:nvPr/>
        </p:nvSpPr>
        <p:spPr>
          <a:xfrm>
            <a:off x="-299517" y="1125845"/>
            <a:ext cx="2020896" cy="275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1187" b="1" dirty="0">
                <a:solidFill>
                  <a:schemeClr val="bg1"/>
                </a:solidFill>
                <a:latin typeface="Vazirmatn FD" pitchFamily="2" charset="-78"/>
                <a:cs typeface="Vazirmatn FD" pitchFamily="2" charset="-78"/>
              </a:rPr>
              <a:t>تاریخ:  </a:t>
            </a:r>
            <a:r>
              <a:rPr lang="en-US" sz="1187" b="1" dirty="0">
                <a:solidFill>
                  <a:schemeClr val="bg1"/>
                </a:solidFill>
                <a:latin typeface="Vazirmatn FD" pitchFamily="2" charset="-78"/>
                <a:cs typeface="Vazirmatn FD" pitchFamily="2" charset="-78"/>
              </a:rPr>
              <a:t>{{issue}}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B2CF81-B79D-4622-B7B8-EE742DBC5C7B}"/>
              </a:ext>
            </a:extLst>
          </p:cNvPr>
          <p:cNvSpPr txBox="1"/>
          <p:nvPr/>
        </p:nvSpPr>
        <p:spPr>
          <a:xfrm>
            <a:off x="1027456" y="781794"/>
            <a:ext cx="693922" cy="275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1187" b="1" dirty="0">
                <a:solidFill>
                  <a:schemeClr val="bg1"/>
                </a:solidFill>
                <a:latin typeface="Vazirmatn FD" pitchFamily="2" charset="-78"/>
                <a:cs typeface="Vazirmatn FD" pitchFamily="2" charset="-78"/>
              </a:rPr>
              <a:t>شماره:</a:t>
            </a:r>
            <a:endParaRPr lang="en-US" sz="1187" b="1" dirty="0">
              <a:solidFill>
                <a:schemeClr val="bg1"/>
              </a:solidFill>
              <a:latin typeface="Vazirmatn FD" pitchFamily="2" charset="-78"/>
              <a:cs typeface="Vazirmatn FD" pitchFamily="2" charset="-7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15E897-B2D7-4933-99AF-8C49E46B672B}"/>
              </a:ext>
            </a:extLst>
          </p:cNvPr>
          <p:cNvSpPr txBox="1"/>
          <p:nvPr/>
        </p:nvSpPr>
        <p:spPr>
          <a:xfrm>
            <a:off x="258161" y="771757"/>
            <a:ext cx="1326195" cy="2750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87" b="1" dirty="0">
                <a:solidFill>
                  <a:schemeClr val="bg1"/>
                </a:solidFill>
                <a:latin typeface="Vazirmatn FD" pitchFamily="2" charset="-78"/>
                <a:cs typeface="Vazirmatn FD" pitchFamily="2" charset="-78"/>
              </a:rPr>
              <a:t>{{number}}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517965F-02E5-4E57-B12D-68CA2CBC5AEF}"/>
              </a:ext>
            </a:extLst>
          </p:cNvPr>
          <p:cNvSpPr/>
          <p:nvPr/>
        </p:nvSpPr>
        <p:spPr>
          <a:xfrm>
            <a:off x="1211553" y="5646308"/>
            <a:ext cx="1171137" cy="1170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15" dirty="0">
                <a:latin typeface="Vazirmatn FD" pitchFamily="2" charset="-78"/>
                <a:cs typeface="Vazirmatn FD" pitchFamily="2" charset="-78"/>
              </a:rPr>
              <a:t>{{</a:t>
            </a:r>
            <a:r>
              <a:rPr lang="en-US" sz="2115" dirty="0" err="1">
                <a:latin typeface="Vazirmatn FD" pitchFamily="2" charset="-78"/>
                <a:cs typeface="Vazirmatn FD" pitchFamily="2" charset="-78"/>
              </a:rPr>
              <a:t>image:photo</a:t>
            </a:r>
            <a:r>
              <a:rPr lang="en-US" sz="2115" dirty="0">
                <a:latin typeface="Vazirmatn FD" pitchFamily="2" charset="-78"/>
                <a:cs typeface="Vazirmatn FD" pitchFamily="2" charset="-78"/>
              </a:rPr>
              <a:t>}}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CC39C9-8A99-4525-8257-0D2F390F32EF}"/>
              </a:ext>
            </a:extLst>
          </p:cNvPr>
          <p:cNvSpPr/>
          <p:nvPr/>
        </p:nvSpPr>
        <p:spPr>
          <a:xfrm>
            <a:off x="645224" y="5664540"/>
            <a:ext cx="2335255" cy="11706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15" dirty="0">
                <a:latin typeface="Vazirmatn FD" pitchFamily="2" charset="-78"/>
                <a:cs typeface="Vazirmatn FD" pitchFamily="2" charset="-78"/>
              </a:rPr>
              <a:t>{{</a:t>
            </a:r>
            <a:r>
              <a:rPr lang="en-US" sz="2115" dirty="0" err="1">
                <a:latin typeface="Vazirmatn FD" pitchFamily="2" charset="-78"/>
                <a:cs typeface="Vazirmatn FD" pitchFamily="2" charset="-78"/>
              </a:rPr>
              <a:t>image:logo</a:t>
            </a:r>
            <a:r>
              <a:rPr lang="en-US" sz="2115" dirty="0">
                <a:latin typeface="Vazirmatn FD" pitchFamily="2" charset="-78"/>
                <a:cs typeface="Vazirmatn FD" pitchFamily="2" charset="-78"/>
              </a:rPr>
              <a:t>}}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2B8DC69-2270-400E-A6F1-2F526CA9FBCD}"/>
              </a:ext>
            </a:extLst>
          </p:cNvPr>
          <p:cNvSpPr/>
          <p:nvPr/>
        </p:nvSpPr>
        <p:spPr>
          <a:xfrm>
            <a:off x="8195433" y="5942389"/>
            <a:ext cx="1153551" cy="1154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115" dirty="0">
                <a:latin typeface="Vazirmatn FD" pitchFamily="2" charset="-78"/>
                <a:cs typeface="Vazirmatn FD" pitchFamily="2" charset="-78"/>
              </a:rPr>
              <a:t>{{</a:t>
            </a:r>
            <a:r>
              <a:rPr lang="en-US" sz="2115" dirty="0" err="1">
                <a:solidFill>
                  <a:schemeClr val="bg1"/>
                </a:solidFill>
                <a:latin typeface="Vazirmatn FD" pitchFamily="2" charset="-78"/>
                <a:cs typeface="Vazirmatn FD" pitchFamily="2" charset="-78"/>
              </a:rPr>
              <a:t>qr</a:t>
            </a:r>
            <a:r>
              <a:rPr lang="en-US" sz="2115" dirty="0" err="1">
                <a:latin typeface="Vazirmatn FD" pitchFamily="2" charset="-78"/>
                <a:cs typeface="Vazirmatn FD" pitchFamily="2" charset="-78"/>
              </a:rPr>
              <a:t>:url</a:t>
            </a:r>
            <a:r>
              <a:rPr lang="en-US" sz="2115" dirty="0">
                <a:latin typeface="Vazirmatn FD" pitchFamily="2" charset="-78"/>
                <a:cs typeface="Vazirmatn FD" pitchFamily="2" charset="-78"/>
              </a:rPr>
              <a:t>}}</a:t>
            </a:r>
          </a:p>
        </p:txBody>
      </p:sp>
    </p:spTree>
    <p:extLst>
      <p:ext uri="{BB962C8B-B14F-4D97-AF65-F5344CB8AC3E}">
        <p14:creationId xmlns:p14="http://schemas.microsoft.com/office/powerpoint/2010/main" val="34912707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314</TotalTime>
  <Words>94</Words>
  <Application>Microsoft Office PowerPoint</Application>
  <PresentationFormat>Custom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Mikhak-DS2-FD Regular</vt:lpstr>
      <vt:lpstr>Consolas</vt:lpstr>
      <vt:lpstr>Arial</vt:lpstr>
      <vt:lpstr>Vazirmatn FD</vt:lpstr>
      <vt:lpstr>Calibri Light</vt:lpstr>
      <vt:lpstr>Calibri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محمد مهدی یادگاری فرد</dc:creator>
  <cp:lastModifiedBy>Mehdi yadegari</cp:lastModifiedBy>
  <cp:revision>81</cp:revision>
  <dcterms:created xsi:type="dcterms:W3CDTF">2025-04-15T07:04:30Z</dcterms:created>
  <dcterms:modified xsi:type="dcterms:W3CDTF">2025-08-28T09:39:15Z</dcterms:modified>
</cp:coreProperties>
</file>

<file path=docProps/thumbnail.jpeg>
</file>